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 snapToGrid="0" snapToObjects="1">
      <p:cViewPr varScale="1">
        <p:scale>
          <a:sx n="74" d="100"/>
          <a:sy n="74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38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95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55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28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3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33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F3E4-E19B-F44B-8D8B-DDFDDF36D16D}" type="datetimeFigureOut">
              <a:rPr lang="fr-FR" smtClean="0"/>
              <a:pPr/>
              <a:t>03.10.16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0A07-E401-F846-9680-2E77880725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0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47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8817" y="330200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L’immigration illégale entre le Mexique et les Etats-Unis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l’immigration illégale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L’immigration illégale aussi appelée immigration clandestine est l’entrée illégale d’une personne dans un pays étranger. C’est-à-dire l’entrée dans un pays d’une personne n’ayant pas de papiers lui permettant de séjourner dans ce pays.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52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 300’000 mexicains passent illégalement la frontière chaque année</a:t>
            </a:r>
          </a:p>
          <a:p>
            <a:r>
              <a:rPr lang="fr-FR" dirty="0" smtClean="0"/>
              <a:t>Diminution de l’immigration illégale de 50% entre 2003 et 2012</a:t>
            </a:r>
          </a:p>
          <a:p>
            <a:r>
              <a:rPr lang="fr-FR" dirty="0" smtClean="0"/>
              <a:t>Frontière de 3000 kilomètres entre les Etats-Unis et le Mexique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78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scription : http://www.intercarto.com/produits_image/carte-damerique-version-reli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1" y="515056"/>
            <a:ext cx="8391639" cy="5827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76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scription : http://ddc.arte.tv/uploads/program_slideshow/image/2110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7" y="1135856"/>
            <a:ext cx="8134527" cy="4586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9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87</Words>
  <Application>Microsoft Macintosh PowerPoint</Application>
  <PresentationFormat>Présentation à l'écran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L’immigration illégale entre le Mexique et les Etats-Unis</vt:lpstr>
      <vt:lpstr>Définition de l’immigration illégale</vt:lpstr>
      <vt:lpstr>Quelques chiffres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L’immigration illégale entre le Mexique et les Etats-Unis</dc:title>
  <dc:creator>Yvan Morier</dc:creator>
  <cp:lastModifiedBy>Caterina</cp:lastModifiedBy>
  <cp:revision>4</cp:revision>
  <dcterms:created xsi:type="dcterms:W3CDTF">2016-05-02T06:55:20Z</dcterms:created>
  <dcterms:modified xsi:type="dcterms:W3CDTF">2016-10-03T11:30:20Z</dcterms:modified>
</cp:coreProperties>
</file>