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5124113" cy="10688638"/>
  <p:notesSz cx="9144000" cy="6858000"/>
  <p:defaultTextStyle>
    <a:defPPr>
      <a:defRPr lang="fr-FR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7">
          <p15:clr>
            <a:srgbClr val="A4A3A4"/>
          </p15:clr>
        </p15:guide>
        <p15:guide id="2" pos="47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45"/>
    <p:restoredTop sz="95329"/>
  </p:normalViewPr>
  <p:slideViewPr>
    <p:cSldViewPr snapToGrid="0" snapToObjects="1">
      <p:cViewPr>
        <p:scale>
          <a:sx n="81" d="100"/>
          <a:sy n="81" d="100"/>
        </p:scale>
        <p:origin x="-352" y="640"/>
      </p:cViewPr>
      <p:guideLst>
        <p:guide orient="horz" pos="3367"/>
        <p:guide pos="47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4309" y="3320406"/>
            <a:ext cx="12855496" cy="229113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8619" y="6056896"/>
            <a:ext cx="10586880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65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24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964981" y="428043"/>
            <a:ext cx="3402926" cy="9119981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6208" y="428043"/>
            <a:ext cx="9956708" cy="9119981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24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01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4701" y="6868442"/>
            <a:ext cx="12855496" cy="2122882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4701" y="4530303"/>
            <a:ext cx="12855496" cy="233813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7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6208" y="2494018"/>
            <a:ext cx="6679816" cy="7054007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688093" y="2494018"/>
            <a:ext cx="6679816" cy="7054007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13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6208" y="2392575"/>
            <a:ext cx="6682443" cy="997111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6208" y="3389685"/>
            <a:ext cx="6682443" cy="6158339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682840" y="2392575"/>
            <a:ext cx="6685067" cy="997111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682840" y="3389685"/>
            <a:ext cx="6685067" cy="6158339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18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51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71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6207" y="425567"/>
            <a:ext cx="4975729" cy="181113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3107" y="425567"/>
            <a:ext cx="8454800" cy="91224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56207" y="2236698"/>
            <a:ext cx="4975729" cy="7311326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41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4434" y="7482048"/>
            <a:ext cx="9074468" cy="88329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964434" y="955049"/>
            <a:ext cx="9074468" cy="6413183"/>
          </a:xfrm>
        </p:spPr>
        <p:txBody>
          <a:bodyPr/>
          <a:lstStyle>
            <a:lvl1pPr marL="0" indent="0">
              <a:buNone/>
              <a:defRPr sz="5200"/>
            </a:lvl1pPr>
            <a:lvl2pPr marL="737464" indent="0">
              <a:buNone/>
              <a:defRPr sz="4500"/>
            </a:lvl2pPr>
            <a:lvl3pPr marL="1474927" indent="0">
              <a:buNone/>
              <a:defRPr sz="3900"/>
            </a:lvl3pPr>
            <a:lvl4pPr marL="2212391" indent="0">
              <a:buNone/>
              <a:defRPr sz="3200"/>
            </a:lvl4pPr>
            <a:lvl5pPr marL="2949854" indent="0">
              <a:buNone/>
              <a:defRPr sz="3200"/>
            </a:lvl5pPr>
            <a:lvl6pPr marL="3687318" indent="0">
              <a:buNone/>
              <a:defRPr sz="3200"/>
            </a:lvl6pPr>
            <a:lvl7pPr marL="4424782" indent="0">
              <a:buNone/>
              <a:defRPr sz="3200"/>
            </a:lvl7pPr>
            <a:lvl8pPr marL="5162245" indent="0">
              <a:buNone/>
              <a:defRPr sz="3200"/>
            </a:lvl8pPr>
            <a:lvl9pPr marL="5899709" indent="0">
              <a:buNone/>
              <a:defRPr sz="3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64434" y="8365344"/>
            <a:ext cx="9074468" cy="1254430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42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56206" y="428041"/>
            <a:ext cx="13611701" cy="1781440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6206" y="2494018"/>
            <a:ext cx="13611701" cy="7054007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6206" y="9906786"/>
            <a:ext cx="3528960" cy="569071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E92A0-C00D-E247-89AE-E2DA3007A33D}" type="datetimeFigureOut">
              <a:rPr lang="fr-FR" smtClean="0"/>
              <a:t>03.01.17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67408" y="9906786"/>
            <a:ext cx="4789302" cy="569071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38947" y="9906786"/>
            <a:ext cx="3528960" cy="569071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4416-8C74-2447-84D9-4659E391B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2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6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jpg"/><Relationship Id="rId21" Type="http://schemas.openxmlformats.org/officeDocument/2006/relationships/image" Target="../media/image21.jpg"/><Relationship Id="rId22" Type="http://schemas.openxmlformats.org/officeDocument/2006/relationships/image" Target="../media/image22.jpg"/><Relationship Id="rId10" Type="http://schemas.openxmlformats.org/officeDocument/2006/relationships/image" Target="../media/image10.jp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eg"/><Relationship Id="rId7" Type="http://schemas.openxmlformats.org/officeDocument/2006/relationships/image" Target="../media/image7.jp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images.jpe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55" y="2891383"/>
            <a:ext cx="2160000" cy="2160000"/>
          </a:xfrm>
          <a:prstGeom prst="round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5280338" y="6039738"/>
            <a:ext cx="13800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DÉPART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7" name="Image 36" descr="Picture.BangladeshInformation.Info_LandscapePhotography2-5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70" y="5290293"/>
            <a:ext cx="2160000" cy="2160000"/>
          </a:xfrm>
          <a:prstGeom prst="round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5370209" y="5290293"/>
            <a:ext cx="355587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FF"/>
                </a:solidFill>
              </a:rPr>
              <a:t>B</a:t>
            </a:r>
          </a:p>
          <a:p>
            <a:r>
              <a:rPr lang="fr-FR" sz="1400" b="1" dirty="0" smtClean="0">
                <a:solidFill>
                  <a:srgbClr val="FFFFFF"/>
                </a:solidFill>
              </a:rPr>
              <a:t>E</a:t>
            </a:r>
          </a:p>
          <a:p>
            <a:r>
              <a:rPr lang="fr-FR" sz="1400" b="1" dirty="0" smtClean="0">
                <a:solidFill>
                  <a:srgbClr val="FFFFFF"/>
                </a:solidFill>
              </a:rPr>
              <a:t>N</a:t>
            </a:r>
          </a:p>
          <a:p>
            <a:r>
              <a:rPr lang="fr-FR" sz="1400" b="1" dirty="0" smtClean="0">
                <a:solidFill>
                  <a:srgbClr val="FFFFFF"/>
                </a:solidFill>
              </a:rPr>
              <a:t>G</a:t>
            </a:r>
          </a:p>
          <a:p>
            <a:r>
              <a:rPr lang="fr-FR" sz="1400" b="1" dirty="0" smtClean="0">
                <a:solidFill>
                  <a:srgbClr val="FFFFFF"/>
                </a:solidFill>
              </a:rPr>
              <a:t>L</a:t>
            </a:r>
          </a:p>
          <a:p>
            <a:r>
              <a:rPr lang="fr-FR" sz="1400" b="1" dirty="0" smtClean="0">
                <a:solidFill>
                  <a:srgbClr val="FFFFFF"/>
                </a:solidFill>
              </a:rPr>
              <a:t>A</a:t>
            </a:r>
          </a:p>
          <a:p>
            <a:r>
              <a:rPr lang="fr-FR" sz="1400" b="1" dirty="0" smtClean="0">
                <a:solidFill>
                  <a:srgbClr val="FFFFFF"/>
                </a:solidFill>
              </a:rPr>
              <a:t>D</a:t>
            </a:r>
          </a:p>
          <a:p>
            <a:r>
              <a:rPr lang="fr-FR" sz="1400" b="1" dirty="0" smtClean="0">
                <a:solidFill>
                  <a:srgbClr val="FFFFFF"/>
                </a:solidFill>
              </a:rPr>
              <a:t>E</a:t>
            </a:r>
          </a:p>
          <a:p>
            <a:r>
              <a:rPr lang="fr-FR" sz="1400" b="1" dirty="0" smtClean="0">
                <a:solidFill>
                  <a:srgbClr val="FFFFFF"/>
                </a:solidFill>
              </a:rPr>
              <a:t>S</a:t>
            </a:r>
          </a:p>
          <a:p>
            <a:r>
              <a:rPr lang="fr-FR" sz="1400" b="1" dirty="0">
                <a:solidFill>
                  <a:srgbClr val="FFFFFF"/>
                </a:solidFill>
              </a:rPr>
              <a:t>H</a:t>
            </a:r>
            <a:endParaRPr lang="fr-FR" sz="1400" b="1" dirty="0" smtClean="0">
              <a:solidFill>
                <a:srgbClr val="FFFFFF"/>
              </a:solidFill>
            </a:endParaRPr>
          </a:p>
          <a:p>
            <a:endParaRPr lang="fr-FR" sz="1050" dirty="0" smtClean="0"/>
          </a:p>
        </p:txBody>
      </p:sp>
      <p:pic>
        <p:nvPicPr>
          <p:cNvPr id="41" name="Image 40" descr="glacier-1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0" y="8366004"/>
            <a:ext cx="2160000" cy="2160000"/>
          </a:xfrm>
          <a:prstGeom prst="round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260469" y="9692334"/>
            <a:ext cx="14477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FFFF"/>
                </a:solidFill>
              </a:rPr>
              <a:t>GLACIER</a:t>
            </a:r>
            <a:endParaRPr lang="fr-FR" sz="1500" b="1" dirty="0">
              <a:solidFill>
                <a:srgbClr val="FFFFFF"/>
              </a:solidFill>
            </a:endParaRPr>
          </a:p>
        </p:txBody>
      </p:sp>
      <p:pic>
        <p:nvPicPr>
          <p:cNvPr id="44" name="Image 43" descr="unnamed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016" y="276717"/>
            <a:ext cx="2160000" cy="2160000"/>
          </a:xfrm>
          <a:prstGeom prst="round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12958550" y="1868829"/>
            <a:ext cx="1413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00" b="1" dirty="0" smtClean="0">
                <a:solidFill>
                  <a:srgbClr val="FFFFFF"/>
                </a:solidFill>
              </a:rPr>
              <a:t>SÉCHERESSE</a:t>
            </a:r>
            <a:endParaRPr lang="fr-FR" sz="1500" b="1" dirty="0">
              <a:solidFill>
                <a:srgbClr val="FFFFFF"/>
              </a:solidFill>
            </a:endParaRPr>
          </a:p>
        </p:txBody>
      </p:sp>
      <p:pic>
        <p:nvPicPr>
          <p:cNvPr id="48" name="Image 47" descr="images-2.jpe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" y="5631770"/>
            <a:ext cx="2160000" cy="2160000"/>
          </a:xfrm>
          <a:prstGeom prst="round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1833660" y="6111605"/>
            <a:ext cx="397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FFFF"/>
                </a:solidFill>
              </a:rPr>
              <a:t>M</a:t>
            </a:r>
          </a:p>
          <a:p>
            <a:r>
              <a:rPr lang="fr-FR" sz="1500" b="1" dirty="0" smtClean="0">
                <a:solidFill>
                  <a:srgbClr val="FFFFFF"/>
                </a:solidFill>
              </a:rPr>
              <a:t>A</a:t>
            </a:r>
          </a:p>
          <a:p>
            <a:r>
              <a:rPr lang="fr-FR" sz="1500" b="1" dirty="0" smtClean="0">
                <a:solidFill>
                  <a:srgbClr val="FFFFFF"/>
                </a:solidFill>
              </a:rPr>
              <a:t>L</a:t>
            </a:r>
          </a:p>
          <a:p>
            <a:r>
              <a:rPr lang="fr-FR" sz="1500" b="1" dirty="0" smtClean="0">
                <a:solidFill>
                  <a:srgbClr val="FFFFFF"/>
                </a:solidFill>
              </a:rPr>
              <a:t>A</a:t>
            </a:r>
          </a:p>
          <a:p>
            <a:r>
              <a:rPr lang="fr-FR" sz="1500" b="1" dirty="0" smtClean="0">
                <a:solidFill>
                  <a:srgbClr val="FFFFFF"/>
                </a:solidFill>
              </a:rPr>
              <a:t>W</a:t>
            </a:r>
          </a:p>
          <a:p>
            <a:r>
              <a:rPr lang="fr-FR" sz="1500" b="1" dirty="0">
                <a:solidFill>
                  <a:srgbClr val="FFFFFF"/>
                </a:solidFill>
              </a:rPr>
              <a:t>I</a:t>
            </a:r>
          </a:p>
        </p:txBody>
      </p:sp>
      <p:pic>
        <p:nvPicPr>
          <p:cNvPr id="51" name="Image 50" descr="unnamed-1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86" y="276717"/>
            <a:ext cx="2160000" cy="2160000"/>
          </a:xfrm>
          <a:prstGeom prst="round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10598163" y="353146"/>
            <a:ext cx="1338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FFFFFF"/>
                </a:solidFill>
              </a:rPr>
              <a:t>FONTES DES GLACES</a:t>
            </a:r>
            <a:endParaRPr lang="fr-FR" sz="1500" b="1" dirty="0">
              <a:solidFill>
                <a:srgbClr val="FFFFFF"/>
              </a:solidFill>
            </a:endParaRPr>
          </a:p>
        </p:txBody>
      </p:sp>
      <p:pic>
        <p:nvPicPr>
          <p:cNvPr id="54" name="Image 53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624066" y="8366004"/>
            <a:ext cx="2160000" cy="2160000"/>
          </a:xfrm>
          <a:prstGeom prst="round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3102562" y="8871705"/>
            <a:ext cx="3979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FFFF"/>
                </a:solidFill>
              </a:rPr>
              <a:t>V</a:t>
            </a:r>
          </a:p>
          <a:p>
            <a:r>
              <a:rPr lang="fr-FR" sz="1500" b="1" dirty="0" smtClean="0">
                <a:solidFill>
                  <a:srgbClr val="FFFFFF"/>
                </a:solidFill>
              </a:rPr>
              <a:t>I</a:t>
            </a:r>
          </a:p>
          <a:p>
            <a:r>
              <a:rPr lang="fr-FR" sz="1500" b="1" dirty="0" smtClean="0">
                <a:solidFill>
                  <a:srgbClr val="FFFFFF"/>
                </a:solidFill>
              </a:rPr>
              <a:t>E</a:t>
            </a:r>
          </a:p>
          <a:p>
            <a:r>
              <a:rPr lang="fr-FR" sz="1500" b="1" dirty="0" err="1" smtClean="0">
                <a:solidFill>
                  <a:srgbClr val="FFFFFF"/>
                </a:solidFill>
              </a:rPr>
              <a:t>T</a:t>
            </a:r>
            <a:endParaRPr lang="fr-FR" sz="1500" b="1" dirty="0" smtClean="0">
              <a:solidFill>
                <a:srgbClr val="FFFFFF"/>
              </a:solidFill>
            </a:endParaRPr>
          </a:p>
          <a:p>
            <a:r>
              <a:rPr lang="fr-FR" sz="1500" b="1" dirty="0" smtClean="0">
                <a:solidFill>
                  <a:srgbClr val="FFFFFF"/>
                </a:solidFill>
              </a:rPr>
              <a:t>N</a:t>
            </a:r>
          </a:p>
          <a:p>
            <a:r>
              <a:rPr lang="fr-FR" sz="1500" b="1" dirty="0" smtClean="0">
                <a:solidFill>
                  <a:srgbClr val="FFFFFF"/>
                </a:solidFill>
              </a:rPr>
              <a:t>A</a:t>
            </a:r>
          </a:p>
          <a:p>
            <a:r>
              <a:rPr lang="fr-FR" sz="1500" b="1" dirty="0">
                <a:solidFill>
                  <a:srgbClr val="FFFFFF"/>
                </a:solidFill>
              </a:rPr>
              <a:t>M</a:t>
            </a:r>
          </a:p>
        </p:txBody>
      </p:sp>
      <p:pic>
        <p:nvPicPr>
          <p:cNvPr id="57" name="Image 56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0164038" y="5290293"/>
            <a:ext cx="2160000" cy="2160000"/>
          </a:xfrm>
          <a:prstGeom prst="round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10369807" y="5691929"/>
            <a:ext cx="397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FFFF"/>
                </a:solidFill>
              </a:rPr>
              <a:t>S</a:t>
            </a:r>
          </a:p>
          <a:p>
            <a:r>
              <a:rPr lang="fr-FR" sz="1500" b="1" dirty="0" smtClean="0">
                <a:solidFill>
                  <a:srgbClr val="FFFFFF"/>
                </a:solidFill>
              </a:rPr>
              <a:t>O</a:t>
            </a:r>
          </a:p>
          <a:p>
            <a:r>
              <a:rPr lang="fr-FR" sz="1500" b="1" dirty="0" smtClean="0">
                <a:solidFill>
                  <a:srgbClr val="FFFFFF"/>
                </a:solidFill>
              </a:rPr>
              <a:t>U</a:t>
            </a:r>
          </a:p>
          <a:p>
            <a:r>
              <a:rPr lang="fr-FR" sz="1500" b="1" dirty="0" smtClean="0">
                <a:solidFill>
                  <a:srgbClr val="FFFFFF"/>
                </a:solidFill>
              </a:rPr>
              <a:t>D</a:t>
            </a:r>
          </a:p>
          <a:p>
            <a:r>
              <a:rPr lang="fr-FR" sz="1500" b="1" dirty="0" smtClean="0">
                <a:solidFill>
                  <a:srgbClr val="FFFFFF"/>
                </a:solidFill>
              </a:rPr>
              <a:t>A</a:t>
            </a:r>
          </a:p>
          <a:p>
            <a:r>
              <a:rPr lang="fr-FR" sz="1500" b="1" dirty="0">
                <a:solidFill>
                  <a:srgbClr val="FFFFFF"/>
                </a:solidFill>
              </a:rPr>
              <a:t>N</a:t>
            </a:r>
          </a:p>
        </p:txBody>
      </p:sp>
      <p:pic>
        <p:nvPicPr>
          <p:cNvPr id="63" name="Image 62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81" y="8415802"/>
            <a:ext cx="2160000" cy="2160000"/>
          </a:xfrm>
          <a:prstGeom prst="roundRect">
            <a:avLst/>
          </a:prstGeom>
        </p:spPr>
      </p:pic>
      <p:pic>
        <p:nvPicPr>
          <p:cNvPr id="69" name="Image 68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39970" y="3014554"/>
            <a:ext cx="2160000" cy="2160000"/>
          </a:xfrm>
          <a:prstGeom prst="round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19720" y="3039856"/>
            <a:ext cx="161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/>
              <a:t>AIDE HUMANITAIRE</a:t>
            </a:r>
          </a:p>
        </p:txBody>
      </p:sp>
      <p:pic>
        <p:nvPicPr>
          <p:cNvPr id="72" name="Image 71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7384" y="280320"/>
            <a:ext cx="2160000" cy="2160000"/>
          </a:xfrm>
          <a:prstGeom prst="round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585622" y="445478"/>
            <a:ext cx="1413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FFFF"/>
                </a:solidFill>
              </a:rPr>
              <a:t>LAC BAÏKAL</a:t>
            </a:r>
            <a:endParaRPr lang="fr-FR" sz="1500" b="1" dirty="0">
              <a:solidFill>
                <a:srgbClr val="FFFFFF"/>
              </a:solidFill>
            </a:endParaRPr>
          </a:p>
        </p:txBody>
      </p:sp>
      <p:pic>
        <p:nvPicPr>
          <p:cNvPr id="75" name="Image 74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2727296" y="5325840"/>
            <a:ext cx="2160000" cy="2160000"/>
          </a:xfrm>
          <a:prstGeom prst="round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12958550" y="5444160"/>
            <a:ext cx="19222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MONTÉE DES EAUX</a:t>
            </a:r>
            <a:endParaRPr lang="fr-FR" sz="1500" b="1" dirty="0">
              <a:solidFill>
                <a:schemeClr val="bg1"/>
              </a:solidFill>
            </a:endParaRPr>
          </a:p>
        </p:txBody>
      </p:sp>
      <p:pic>
        <p:nvPicPr>
          <p:cNvPr id="78" name="Image 77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5165955" y="8415802"/>
            <a:ext cx="2160000" cy="2160000"/>
          </a:xfrm>
          <a:prstGeom prst="roundRect">
            <a:avLst/>
          </a:prstGeom>
        </p:spPr>
      </p:pic>
      <p:pic>
        <p:nvPicPr>
          <p:cNvPr id="8" name="Image 7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5169315" y="276717"/>
            <a:ext cx="2160000" cy="2160000"/>
          </a:xfrm>
          <a:prstGeom prst="roundRect">
            <a:avLst/>
          </a:prstGeom>
        </p:spPr>
      </p:pic>
      <p:pic>
        <p:nvPicPr>
          <p:cNvPr id="10" name="Image 9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7675681" y="276717"/>
            <a:ext cx="2160000" cy="2160000"/>
          </a:xfrm>
          <a:prstGeom prst="round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8038426" y="907144"/>
            <a:ext cx="1797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FFFF"/>
                </a:solidFill>
              </a:rPr>
              <a:t>DESERTIFICATION</a:t>
            </a:r>
            <a:endParaRPr lang="fr-FR" sz="1500" b="1" dirty="0">
              <a:solidFill>
                <a:srgbClr val="FFFFFF"/>
              </a:solidFill>
            </a:endParaRPr>
          </a:p>
        </p:txBody>
      </p:sp>
      <p:pic>
        <p:nvPicPr>
          <p:cNvPr id="11" name="Image 10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2564214" y="353146"/>
            <a:ext cx="2160000" cy="2160000"/>
          </a:xfrm>
          <a:prstGeom prst="round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854448" y="1079718"/>
            <a:ext cx="1363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INONDATION</a:t>
            </a:r>
            <a:endParaRPr lang="fr-FR" sz="1500" b="1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12727296" y="2891383"/>
            <a:ext cx="2160000" cy="2160000"/>
          </a:xfrm>
          <a:prstGeom prst="round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157889" y="3245580"/>
            <a:ext cx="15652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/>
              <a:t>PERMAFROST</a:t>
            </a:r>
            <a:endParaRPr lang="fr-FR" sz="1500" b="1" dirty="0"/>
          </a:p>
        </p:txBody>
      </p:sp>
      <p:pic>
        <p:nvPicPr>
          <p:cNvPr id="15" name="Image 14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85407" y="8415802"/>
            <a:ext cx="2160000" cy="2160000"/>
          </a:xfrm>
          <a:prstGeom prst="round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031319" y="8710122"/>
            <a:ext cx="5974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b="1" dirty="0" smtClean="0">
                <a:solidFill>
                  <a:schemeClr val="bg1"/>
                </a:solidFill>
              </a:rPr>
              <a:t>ÎLE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28459" y="9781183"/>
            <a:ext cx="9027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PASSEUR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75359" y="6892258"/>
            <a:ext cx="643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noyade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5177802" y="331689"/>
            <a:ext cx="21910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smtClean="0">
                <a:solidFill>
                  <a:schemeClr val="bg1"/>
                </a:solidFill>
              </a:rPr>
              <a:t>RENVOI  </a:t>
            </a:r>
            <a:r>
              <a:rPr lang="fr-FR" sz="1500" b="1" dirty="0" smtClean="0">
                <a:solidFill>
                  <a:schemeClr val="bg1"/>
                </a:solidFill>
              </a:rPr>
              <a:t>A LA FRONTIERE</a:t>
            </a:r>
            <a:endParaRPr lang="fr-FR" sz="1500" b="1" dirty="0">
              <a:solidFill>
                <a:schemeClr val="bg1"/>
              </a:solidFill>
            </a:endParaRPr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01" y="7091283"/>
            <a:ext cx="0" cy="0"/>
          </a:xfrm>
          <a:prstGeom prst="round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2727296" y="8415802"/>
            <a:ext cx="2160000" cy="2160000"/>
          </a:xfrm>
          <a:prstGeom prst="round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675681" y="5290293"/>
            <a:ext cx="2160000" cy="2160000"/>
          </a:xfrm>
          <a:prstGeom prst="roundRect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500" b="1" dirty="0" smtClean="0">
              <a:solidFill>
                <a:schemeClr val="bg1"/>
              </a:solidFill>
            </a:endParaRPr>
          </a:p>
          <a:p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8152086" y="5470187"/>
            <a:ext cx="12071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FFFF"/>
                </a:solidFill>
              </a:rPr>
              <a:t>OURAGAN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069785" y="8526115"/>
            <a:ext cx="13516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MEDITERANEE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70992" y="3809800"/>
            <a:ext cx="10046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DEPART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flipH="1">
            <a:off x="6131207" y="4790661"/>
            <a:ext cx="1147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1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730" y="7101869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2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32939" y="7030757"/>
            <a:ext cx="3377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/>
              <a:t>3</a:t>
            </a:r>
            <a:endParaRPr lang="fr-FR" sz="1500" b="1" dirty="0"/>
          </a:p>
        </p:txBody>
      </p:sp>
      <p:sp>
        <p:nvSpPr>
          <p:cNvPr id="20" name="Rectangle 19"/>
          <p:cNvSpPr/>
          <p:nvPr/>
        </p:nvSpPr>
        <p:spPr>
          <a:xfrm>
            <a:off x="11244038" y="7030756"/>
            <a:ext cx="3847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4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34016" y="7101868"/>
            <a:ext cx="5308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5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97097" y="4711871"/>
            <a:ext cx="2824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6</a:t>
            </a:r>
          </a:p>
          <a:p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612669" y="2152418"/>
            <a:ext cx="386756" cy="32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7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96774" y="2139168"/>
            <a:ext cx="973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8</a:t>
            </a:r>
          </a:p>
          <a:p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60586" y="2075143"/>
            <a:ext cx="282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9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728" y="2093002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/>
              <a:t>10</a:t>
            </a:r>
            <a:endParaRPr lang="fr-FR" sz="1500" b="1" dirty="0"/>
          </a:p>
        </p:txBody>
      </p:sp>
      <p:sp>
        <p:nvSpPr>
          <p:cNvPr id="27" name="Rectangle 26"/>
          <p:cNvSpPr/>
          <p:nvPr/>
        </p:nvSpPr>
        <p:spPr>
          <a:xfrm>
            <a:off x="3454098" y="2129455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/>
              <a:t>11</a:t>
            </a:r>
            <a:endParaRPr lang="fr-FR" sz="1500" b="1" dirty="0"/>
          </a:p>
        </p:txBody>
      </p:sp>
      <p:sp>
        <p:nvSpPr>
          <p:cNvPr id="28" name="Rectangle 27"/>
          <p:cNvSpPr/>
          <p:nvPr/>
        </p:nvSpPr>
        <p:spPr>
          <a:xfrm>
            <a:off x="1021002" y="2129454"/>
            <a:ext cx="9344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12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2678" y="4808669"/>
            <a:ext cx="35458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b="1" dirty="0" smtClean="0">
                <a:solidFill>
                  <a:schemeClr val="bg1"/>
                </a:solidFill>
              </a:rPr>
              <a:t>13</a:t>
            </a:r>
            <a:endParaRPr lang="fr-FR" sz="13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84343" y="7485840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14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4343" y="10169289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15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13950" y="10202839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16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69307" y="10133124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/>
              <a:t>17</a:t>
            </a:r>
            <a:endParaRPr lang="fr-FR" sz="1500" b="1" dirty="0"/>
          </a:p>
        </p:txBody>
      </p:sp>
      <p:sp>
        <p:nvSpPr>
          <p:cNvPr id="34" name="Rectangle 33"/>
          <p:cNvSpPr/>
          <p:nvPr/>
        </p:nvSpPr>
        <p:spPr>
          <a:xfrm>
            <a:off x="8532939" y="10169289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18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128174" y="10205144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19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12669" y="10235063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</a:rPr>
              <a:t>20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-1212574" y="1669774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33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75</Words>
  <Application>Microsoft Macintosh PowerPoint</Application>
  <PresentationFormat>Custom</PresentationFormat>
  <Paragraphs>66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GENTIZON</dc:creator>
  <cp:lastModifiedBy>zzz zzz</cp:lastModifiedBy>
  <cp:revision>48</cp:revision>
  <dcterms:created xsi:type="dcterms:W3CDTF">2016-04-06T08:20:24Z</dcterms:created>
  <dcterms:modified xsi:type="dcterms:W3CDTF">2017-01-03T17:46:29Z</dcterms:modified>
</cp:coreProperties>
</file>