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sldIdLst>
    <p:sldId id="256" r:id="rId2"/>
    <p:sldId id="258" r:id="rId3"/>
    <p:sldId id="259" r:id="rId4"/>
    <p:sldId id="261" r:id="rId5"/>
    <p:sldId id="260" r:id="rId6"/>
    <p:sldId id="265" r:id="rId7"/>
    <p:sldId id="263" r:id="rId8"/>
    <p:sldId id="264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8/12/2013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8/12/2013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8/12/2013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t.ch/fr/bon-a-savoir/glissement-et-chute-de-pierr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eo.hmg.inpg.fr/RNVO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fossiliraptor.be/geomorphologie2.htm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xpress.fr/24henimage/glissement-de-terrain_1035573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lolo1955gravoline.blogspot.ch/2012/01/impressionnant-glissement-de-terrain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</a:t>
            </a:r>
            <a:r>
              <a:rPr lang="fr-FR" dirty="0" smtClean="0"/>
              <a:t>isques naturels:</a:t>
            </a:r>
            <a:br>
              <a:rPr lang="fr-FR" dirty="0" smtClean="0"/>
            </a:br>
            <a:r>
              <a:rPr lang="fr-FR" dirty="0" smtClean="0"/>
              <a:t>Les glissements de terrain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I</a:t>
            </a:r>
            <a:r>
              <a:rPr lang="fr-FR" sz="2400" dirty="0" smtClean="0"/>
              <a:t>ntroduction</a:t>
            </a:r>
            <a:endParaRPr lang="fr-FR" sz="24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70695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Qu’est-ce qu’un glissement de terrain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044" y="1620042"/>
            <a:ext cx="7620000" cy="4800600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Un volume de terre et de blocs </a:t>
            </a:r>
            <a:r>
              <a:rPr lang="fr-FR" dirty="0" smtClean="0"/>
              <a:t>qui se </a:t>
            </a:r>
            <a:r>
              <a:rPr lang="fr-FR" dirty="0" smtClean="0"/>
              <a:t>détache, se met en mouvement </a:t>
            </a:r>
            <a:r>
              <a:rPr lang="fr-FR" dirty="0" smtClean="0"/>
              <a:t>et descend </a:t>
            </a:r>
            <a:r>
              <a:rPr lang="fr-FR" dirty="0" smtClean="0"/>
              <a:t>le long d’une pente.</a:t>
            </a: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87" y="2881938"/>
            <a:ext cx="5338562" cy="35387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6087" y="6420642"/>
            <a:ext cx="7668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3"/>
              </a:rPr>
              <a:t>http://www.planat.ch/fr/bon-a-savoir/glissement-et-</a:t>
            </a:r>
            <a:r>
              <a:rPr lang="fr-FR" sz="1200" dirty="0" smtClean="0">
                <a:hlinkClick r:id="rId3"/>
              </a:rPr>
              <a:t>chute</a:t>
            </a:r>
            <a:r>
              <a:rPr lang="fr-FR" sz="1200" dirty="0">
                <a:hlinkClick r:id="rId3"/>
              </a:rPr>
              <a:t>-de-pierres</a:t>
            </a:r>
            <a:r>
              <a:rPr lang="fr-FR" sz="1200" dirty="0" smtClean="0">
                <a:hlinkClick r:id="rId3"/>
              </a:rPr>
              <a:t>/</a:t>
            </a:r>
            <a:r>
              <a:rPr lang="fr-FR" sz="1200" dirty="0" smtClean="0"/>
              <a:t> (04.11.12) 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6119446" y="3229430"/>
            <a:ext cx="212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Glissement de terrain en Suisse (</a:t>
            </a:r>
            <a:r>
              <a:rPr lang="fr-FR" dirty="0" err="1" smtClean="0"/>
              <a:t>Feldweid</a:t>
            </a:r>
            <a:r>
              <a:rPr lang="fr-FR" dirty="0" smtClean="0"/>
              <a:t>)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29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3" descr="gliss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654" b="4654"/>
          <a:stretch>
            <a:fillRect/>
          </a:stretch>
        </p:blipFill>
        <p:spPr>
          <a:xfrm>
            <a:off x="457200" y="387527"/>
            <a:ext cx="4402162" cy="277336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57200" y="3160889"/>
            <a:ext cx="4062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3"/>
              </a:rPr>
              <a:t>http://geo.hmg.inpg.fr/RNVO/</a:t>
            </a:r>
            <a:r>
              <a:rPr lang="fr-FR" sz="1200" dirty="0"/>
              <a:t> ( </a:t>
            </a:r>
            <a:r>
              <a:rPr lang="fr-FR" sz="1200" dirty="0" smtClean="0"/>
              <a:t>04.11.12))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2137" y="3160889"/>
            <a:ext cx="5227461" cy="34786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49832" y="3192268"/>
            <a:ext cx="5725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5"/>
              </a:rPr>
              <a:t>http://www.fossiliraptor.be/geomorphologie2.</a:t>
            </a:r>
            <a:r>
              <a:rPr lang="fr-FR" sz="1200" dirty="0" smtClean="0">
                <a:hlinkClick r:id="rId5"/>
              </a:rPr>
              <a:t>htm</a:t>
            </a:r>
            <a:r>
              <a:rPr lang="fr-FR" sz="1200" dirty="0" smtClean="0"/>
              <a:t> (04.11.12) </a:t>
            </a:r>
            <a:endParaRPr lang="fr-FR" sz="1200" dirty="0"/>
          </a:p>
        </p:txBody>
      </p:sp>
      <p:sp>
        <p:nvSpPr>
          <p:cNvPr id="6" name="ZoneTexte 5"/>
          <p:cNvSpPr txBox="1"/>
          <p:nvPr/>
        </p:nvSpPr>
        <p:spPr>
          <a:xfrm>
            <a:off x="5104191" y="577334"/>
            <a:ext cx="120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 Salvador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83619" y="3955143"/>
            <a:ext cx="112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France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156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777" y="325966"/>
            <a:ext cx="8026186" cy="51350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07444" y="5559778"/>
            <a:ext cx="5444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linkClick r:id="rId3"/>
              </a:rPr>
              <a:t>http://www.lexpress.fr/24henimage/glissement-de-terrain_1035573.</a:t>
            </a:r>
            <a:r>
              <a:rPr lang="fr-FR" sz="1200" dirty="0" smtClean="0">
                <a:hlinkClick r:id="rId3"/>
              </a:rPr>
              <a:t>html</a:t>
            </a:r>
            <a:r>
              <a:rPr lang="fr-FR" sz="1200" dirty="0" smtClean="0"/>
              <a:t> (04.11.12)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387048" y="5559778"/>
            <a:ext cx="60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Inde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547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8222" y="239889"/>
            <a:ext cx="5897791" cy="611011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4223" y="6350000"/>
            <a:ext cx="7240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hlinkClick r:id="rId3"/>
              </a:rPr>
              <a:t>http://lolo1955gravoline.blogspot.ch/2012/01/impressionnant-glissement-de-</a:t>
            </a:r>
            <a:r>
              <a:rPr lang="fr-FR" sz="1200" dirty="0" smtClean="0">
                <a:hlinkClick r:id="rId3"/>
              </a:rPr>
              <a:t>terrain.html</a:t>
            </a:r>
            <a:r>
              <a:rPr lang="fr-FR" sz="1200" dirty="0" smtClean="0"/>
              <a:t> (04.11.12</a:t>
            </a:r>
            <a:r>
              <a:rPr lang="fr-FR" sz="1200" dirty="0" smtClean="0"/>
              <a:t>)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411237" y="239889"/>
            <a:ext cx="73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Japon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281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0237" y="410681"/>
            <a:ext cx="5322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Vidéo glissement de terrain en </a:t>
            </a:r>
            <a:r>
              <a:rPr lang="fr-FR" sz="2400" dirty="0" smtClean="0"/>
              <a:t>Italie</a:t>
            </a:r>
            <a:endParaRPr lang="fr-FR" dirty="0"/>
          </a:p>
        </p:txBody>
      </p:sp>
      <p:pic>
        <p:nvPicPr>
          <p:cNvPr id="2" name="VIDEO_CHOC_GLISSEMENT_TERRAIN_SAN_FRATELLO_ITALIE_FRANCE2_BLOGPARFAIT_16_2_2010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0237" y="1173126"/>
            <a:ext cx="7482786" cy="49885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237" y="6211669"/>
            <a:ext cx="5322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http</a:t>
            </a:r>
            <a:r>
              <a:rPr lang="fr-FR" dirty="0" smtClean="0"/>
              <a:t>://</a:t>
            </a:r>
            <a:r>
              <a:rPr lang="fr-FR" dirty="0" smtClean="0"/>
              <a:t>www.youtube.com/watch?v=KeOvlZXJpRc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47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 quoi est-ce influencé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Les matériaux constituants le terrain</a:t>
            </a:r>
          </a:p>
          <a:p>
            <a:r>
              <a:rPr lang="fr-FR" sz="2400" dirty="0" smtClean="0"/>
              <a:t>La présence ou non d’eau dans le terrain (par ex. eau souterraine)</a:t>
            </a:r>
          </a:p>
          <a:p>
            <a:r>
              <a:rPr lang="fr-FR" sz="2400" dirty="0" smtClean="0"/>
              <a:t>Charge du terrain</a:t>
            </a:r>
            <a:r>
              <a:rPr lang="fr-FR" sz="2400" dirty="0"/>
              <a:t> </a:t>
            </a:r>
            <a:r>
              <a:rPr lang="fr-FR" sz="2400" dirty="0" smtClean="0"/>
              <a:t>-&gt; constructions humaines</a:t>
            </a:r>
          </a:p>
          <a:p>
            <a:r>
              <a:rPr lang="fr-FR" sz="2400" dirty="0" smtClean="0"/>
              <a:t>Météo -&gt; gros </a:t>
            </a:r>
            <a:r>
              <a:rPr lang="fr-FR" sz="2400" dirty="0" smtClean="0"/>
              <a:t>orages</a:t>
            </a:r>
          </a:p>
          <a:p>
            <a:r>
              <a:rPr lang="fr-FR" sz="2400" dirty="0" smtClean="0"/>
              <a:t>Séismes</a:t>
            </a:r>
            <a:endParaRPr lang="fr-FR" sz="2400" dirty="0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0038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le gérer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Drainages</a:t>
            </a:r>
          </a:p>
          <a:p>
            <a:r>
              <a:rPr lang="fr-FR" sz="2400" dirty="0" smtClean="0"/>
              <a:t>Surveillance</a:t>
            </a:r>
          </a:p>
          <a:p>
            <a:r>
              <a:rPr lang="fr-FR" sz="2400" dirty="0" smtClean="0"/>
              <a:t>Estimation du dangers -&gt;construire dans des zones sures</a:t>
            </a:r>
          </a:p>
          <a:p>
            <a:r>
              <a:rPr lang="fr-FR" sz="2400" dirty="0" smtClean="0"/>
              <a:t>Informer la population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071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jd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Ajdacency.thmx</Template>
  <TotalTime>10</TotalTime>
  <Words>140</Words>
  <Application>Microsoft Office PowerPoint</Application>
  <PresentationFormat>On-screen Show (4:3)</PresentationFormat>
  <Paragraphs>29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Ajdacency</vt:lpstr>
      <vt:lpstr>Risques naturels: Les glissements de terrain </vt:lpstr>
      <vt:lpstr>Qu’est-ce qu’un glissement de terrain ?</vt:lpstr>
      <vt:lpstr>Slide 3</vt:lpstr>
      <vt:lpstr>Slide 4</vt:lpstr>
      <vt:lpstr>Slide 5</vt:lpstr>
      <vt:lpstr>Slide 6</vt:lpstr>
      <vt:lpstr>Par quoi est-ce influencé ?</vt:lpstr>
      <vt:lpstr>Comment le gérer 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glissements de Terrains</dc:title>
  <dc:creator>Sandrine</dc:creator>
  <cp:lastModifiedBy>Greluche</cp:lastModifiedBy>
  <cp:revision>15</cp:revision>
  <dcterms:created xsi:type="dcterms:W3CDTF">2013-07-01T07:02:58Z</dcterms:created>
  <dcterms:modified xsi:type="dcterms:W3CDTF">2013-08-12T13:50:05Z</dcterms:modified>
</cp:coreProperties>
</file>